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18D85-273F-49C9-B4C1-2125C3D01BD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803C1-FBEE-44C0-B7A9-C96ED311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18D85-273F-49C9-B4C1-2125C3D01BD2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803C1-FBEE-44C0-B7A9-C96ED311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37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0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0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6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8</a:t>
            </a:r>
            <a:r>
              <a:rPr kumimoji="0" lang="zh-CN" altLang="en-US" b="1" smtClean="0"/>
              <a:t>章 装箱</a:t>
            </a:r>
            <a:r>
              <a:rPr kumimoji="1" lang="zh-CN" altLang="en-US" smtClean="0"/>
              <a:t>问题</a:t>
            </a:r>
            <a:endParaRPr kumimoji="0" lang="zh-CN" altLang="en-US" b="1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7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0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1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8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20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3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4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1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b="1" smtClean="0"/>
              <a:t>第</a:t>
            </a:r>
            <a:r>
              <a:rPr kumimoji="0" lang="en-US" altLang="zh-CN" b="1" smtClean="0"/>
              <a:t>8</a:t>
            </a:r>
            <a:r>
              <a:rPr lang="zh-CN" altLang="en-US" smtClean="0"/>
              <a:t>章 装箱问题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1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9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95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31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0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7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全屏显示(4:3)</PresentationFormat>
  <Paragraphs>3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组合优化理论</vt:lpstr>
      <vt:lpstr>第8章 装箱问题</vt:lpstr>
      <vt:lpstr>第8章 装箱问题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2018-12-19T13:03:11Z</dcterms:created>
  <dcterms:modified xsi:type="dcterms:W3CDTF">2018-12-19T13:03:12Z</dcterms:modified>
</cp:coreProperties>
</file>